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84" r:id="rId8"/>
    <p:sldId id="261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85" r:id="rId18"/>
    <p:sldId id="272" r:id="rId19"/>
    <p:sldId id="273" r:id="rId20"/>
    <p:sldId id="274" r:id="rId21"/>
    <p:sldId id="275" r:id="rId22"/>
    <p:sldId id="276" r:id="rId23"/>
    <p:sldId id="277" r:id="rId24"/>
    <p:sldId id="286" r:id="rId25"/>
    <p:sldId id="278" r:id="rId26"/>
    <p:sldId id="279" r:id="rId27"/>
    <p:sldId id="287" r:id="rId28"/>
    <p:sldId id="288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B416-3243-4123-AB43-5C5639755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3E53F-58FB-48A8-8665-48C7CDCBA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D270D-86A7-429C-A324-1E1059D3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4EAC0-EAB7-49BF-8EB3-E23BDE135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BAC97-043D-4EE3-AF5A-9447852E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4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A234-FB05-4520-BEA6-5F41D502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92AA9-D60D-4DAF-A67B-AC3C01404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2AB7B-BE39-4E27-A487-02926741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ED25-DF76-4231-986D-29D03666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920F-6917-4583-BA89-88CA000E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64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A89618-5251-4E3D-9C25-08E752DCB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8BFBD-F224-41CB-B878-F5F2A58B5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2B16C-481A-49D6-BA99-7D1A1091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33FDA-3E86-433C-87B2-9F3C01D7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AACEF-A5A3-4757-8D7D-0C9A7F7E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DE1A-2B8E-4E9D-81F2-FA78B3E9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EDA0C-A510-40DB-BFC5-7FC18A99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D6B99-8CE9-4C3C-BB28-69835E90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CC4CE-8C0B-4F6A-B3AA-55ECF5FF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9768-7163-47F4-AD7C-3A0EDAAD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5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5571-15FD-4C04-8C07-096699ED6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77332-75B3-40D3-8D8E-DFA6B3A82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B02F3-68E0-4FF0-97E6-D9179ED6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8AB88-1BF4-46B6-97CC-E257631E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D7E02-D4C0-4925-B29D-58981DD4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2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3EEF-F901-4B3E-8A6F-8A9B000D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1D181-2CEE-4A65-BCEF-5FBD4E17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C02D3-7A86-4ED4-BD58-2E4FFB9F1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CB58E-9728-4784-ACE2-F99A25C25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DD84B-1BFA-4506-BEB7-D76B0D3C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E9F95-9F15-442C-960C-A396C9C5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61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C103-5B9C-4383-AF1D-EC8BE8F3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1EF4C-85EA-4C41-8CA8-C6D1DDF30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E3A16-BC3B-4424-88F3-D362D7B05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73097-21CE-4810-A8B8-43F537146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EBCF0-D41E-43B1-9539-2D18B1318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FBE4E-1F9F-442D-9419-2AEC4C3A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31783-433B-4A47-8C0F-9A59BD94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B013B-658A-4E63-B688-A63E711C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73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8DD4-3EBA-4158-8925-5993D031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58EB85-DA3B-4376-9B3A-C4A99612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4DFF6-4346-428D-90B6-FA11D24D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65E21-A908-452D-9ECF-567DB48B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26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F3B89B-D2D1-4477-B57B-02B72DF7B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6A8C-C7F7-47CF-97A5-CCB76F418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75EA5-C73F-4E94-A387-3839F15B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8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6B1B-DCE1-4749-9FC7-6FAEFA90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5D46A-1D65-4ADB-969B-535E7FA11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00910-4F8D-41CE-ACDA-C76D94B26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75377-B5A2-48D2-894F-C12A6A87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84195-1A74-4548-90D0-3F38C49B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535BD-74FB-47A7-AB6C-DB4E09FA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86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C1A1-7BFF-4E44-99EE-C56848083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F3111-73E9-426A-923B-73F2430FA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15C88-B1E0-48D7-B222-CB9C3A3E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A5012-8982-4183-A966-5D4C53C9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00823-7B53-4359-94CB-CE39FA0E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9A63C-3A78-42C9-B15A-667FEBCA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54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717B3-0A4B-446F-AC14-35FE2E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DF903-164C-4EEB-91B9-C2B7DD47E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E29E-550B-401E-A027-DBED49A6B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AECC1-C6D8-4A4E-A15A-F1A11A8BDCB6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57F30-E422-41DA-9E88-297EA16C2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70D82-DBC0-4D1B-8768-27C6DBF79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062B8-C444-4396-919E-C396B3D69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46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34E0-FDCA-4F2B-A134-89DBFBE0A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D89EC-2CD6-4D22-8AE6-415F6C712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98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Set – 8014-1 Set Image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ACC52A0-508E-401C-A793-7263B0E50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309969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Set –  Republic Attack Gunship(7676-1)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46B486-4E8C-4CBF-A566-2B91F2BBC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64312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604383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Search – Back To Search, Type Set Number 75310-1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FF4187-F82F-4098-9A71-9CB8EE690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364688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Set – Duel on </a:t>
            </a:r>
            <a:r>
              <a:rPr lang="en-GB" dirty="0" err="1"/>
              <a:t>Mandalore</a:t>
            </a:r>
            <a:r>
              <a:rPr lang="en-GB" dirty="0"/>
              <a:t>(75310-1)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4447FDF-51CC-4A34-9577-1974D456F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182904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Duel on </a:t>
            </a:r>
            <a:r>
              <a:rPr lang="en-GB" dirty="0" err="1"/>
              <a:t>Mandalore</a:t>
            </a:r>
            <a:r>
              <a:rPr lang="en-GB" dirty="0"/>
              <a:t>(75310-1)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1E64F40-A13C-408D-9971-894CF89D5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58144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Set Image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AB13B84-9BE8-4CB6-8F76-1E2F5E184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378079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Piece Image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721A279-F105-44A5-A5E5-701885CD6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28087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Sort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158327-4E66-49BD-98C1-D78061E55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1233216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Checked Pieces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7AFCA9D-A626-4F71-821C-35C7F6EF5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3788492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 Hide Checked Pieces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55B65A-45A3-42A2-91E0-272908A9B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327715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Index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092A90E-0A68-4286-B1C8-EC5724F1D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03698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Filter: No Colours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0A240EF-F787-409F-880D-128219781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610054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Filter: White &amp; Orange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8D849E-5FC9-4B85-BE28-06128D11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75344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Filter: No Piece Types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66F698-C16E-49E4-9BB0-13EB0EDB4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43416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0672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Filter: Minifigure Piece Types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34A76C7-E4FE-4665-BA9D-5BA1A93D5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32103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0672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Filter: Colour &amp; Type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57BD896-63E1-48F8-8F7C-5924B441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91587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0672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Export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3E639CE-6C12-47CB-A547-660167B55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57646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0672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Index – Import 75310-1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61157-8F9F-4358-B4BA-C8B1B94F4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1078736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0672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Index – Import 75310-1: Error Processing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A1A0B44-B3BA-4443-81C8-0CB099454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393846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0672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Index – Import 75310-1: Error CSV File Empty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E35B2FC-4BF6-41B9-857F-74AC3245E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3536961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0672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75310-1 Imported Checklist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F74CD40-3EAC-4662-98B7-31798064C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3222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Search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A5B05C-5596-416C-9A7A-E938853F1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1221608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0672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Import 30006-1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B9CBEB5-B253-47B1-A1AD-F9EC90C93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497211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0672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Pieces – 30006-1 Imported Checklist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32088C3-DACA-45B3-8E13-60C2ECA91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417742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Search – Set Image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2BA5C61-E0AB-4269-87B8-90A21DFE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344443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Search – Sort Column Year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E090D60-A7AE-497C-BD0D-BF2F46691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10924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Search – Filter: Set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ACA2B-D40F-4863-84C5-2F041C39C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342511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Search – Filtered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EF75607-550F-4B0A-B335-646E0AE0F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174229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Search – Sort: year(</a:t>
            </a:r>
            <a:r>
              <a:rPr lang="en-GB" dirty="0" err="1"/>
              <a:t>asc</a:t>
            </a:r>
            <a:r>
              <a:rPr lang="en-GB" dirty="0"/>
              <a:t>), name(</a:t>
            </a:r>
            <a:r>
              <a:rPr lang="en-GB" dirty="0" err="1"/>
              <a:t>desc</a:t>
            </a:r>
            <a:r>
              <a:rPr lang="en-GB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62C9C0-EB8B-4526-B132-8D796DFF9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19935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D6ABFA-3430-443E-B379-59C6D135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622"/>
          </a:xfrm>
        </p:spPr>
        <p:txBody>
          <a:bodyPr>
            <a:normAutofit fontScale="90000"/>
          </a:bodyPr>
          <a:lstStyle/>
          <a:p>
            <a:r>
              <a:rPr lang="en-GB" dirty="0"/>
              <a:t>Lego Set –  Clone Walker Battle Pack(8014-1)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719616B-3824-4E51-8043-403FEAD1D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533" y="942975"/>
            <a:ext cx="9668933" cy="5438775"/>
          </a:xfrm>
        </p:spPr>
      </p:pic>
    </p:spTree>
    <p:extLst>
      <p:ext uri="{BB962C8B-B14F-4D97-AF65-F5344CB8AC3E}">
        <p14:creationId xmlns:p14="http://schemas.microsoft.com/office/powerpoint/2010/main" val="231456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201</Words>
  <Application>Microsoft Office PowerPoint</Application>
  <PresentationFormat>Widescreen</PresentationFormat>
  <Paragraphs>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Index</vt:lpstr>
      <vt:lpstr>Search</vt:lpstr>
      <vt:lpstr>Search – Set Image</vt:lpstr>
      <vt:lpstr>Search – Sort Column Year</vt:lpstr>
      <vt:lpstr>Search – Filter: Set Up</vt:lpstr>
      <vt:lpstr>Search – Filtered</vt:lpstr>
      <vt:lpstr>Search – Sort: year(asc), name(desc)</vt:lpstr>
      <vt:lpstr>Lego Set –  Clone Walker Battle Pack(8014-1)</vt:lpstr>
      <vt:lpstr>Lego Set – 8014-1 Set Image</vt:lpstr>
      <vt:lpstr>Lego Set –  Republic Attack Gunship(7676-1)</vt:lpstr>
      <vt:lpstr>Search – Back To Search, Type Set Number 75310-1</vt:lpstr>
      <vt:lpstr>Lego Set – Duel on Mandalore(75310-1)</vt:lpstr>
      <vt:lpstr>Lego Pieces – Duel on Mandalore(75310-1)</vt:lpstr>
      <vt:lpstr>Lego Pieces – 75310-1 Set Image</vt:lpstr>
      <vt:lpstr>Lego Pieces – 75310-1 Piece Image</vt:lpstr>
      <vt:lpstr>Lego Pieces – 75310-1 Sort</vt:lpstr>
      <vt:lpstr>Lego Pieces – 75310-1 Checked Pieces</vt:lpstr>
      <vt:lpstr>Lego Pieces – 75310-1  Hide Checked Pieces</vt:lpstr>
      <vt:lpstr>Lego Pieces – 75310-1 Filter: No Colours</vt:lpstr>
      <vt:lpstr>Lego Pieces – 75310-1 Filter: White &amp; Orange</vt:lpstr>
      <vt:lpstr>Lego Pieces – 75310-1 Filter: No Piece Types</vt:lpstr>
      <vt:lpstr>Lego Pieces – 75310-1 Filter: Minifigure Piece Types</vt:lpstr>
      <vt:lpstr>Lego Pieces – 75310-1 Filter: Colour &amp; Type</vt:lpstr>
      <vt:lpstr>Lego Pieces – 75310-1 Export</vt:lpstr>
      <vt:lpstr>Index – Import 75310-1</vt:lpstr>
      <vt:lpstr>Index – Import 75310-1: Error Processing</vt:lpstr>
      <vt:lpstr>Index – Import 75310-1: Error CSV File Empty </vt:lpstr>
      <vt:lpstr>Lego Pieces – 75310-1 Imported Checklist</vt:lpstr>
      <vt:lpstr>Lego Pieces – Import 30006-1</vt:lpstr>
      <vt:lpstr>Lego Pieces – 30006-1 Imported Checklist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Booth</dc:creator>
  <cp:lastModifiedBy>DAN Booth</cp:lastModifiedBy>
  <cp:revision>54</cp:revision>
  <dcterms:created xsi:type="dcterms:W3CDTF">2022-02-21T12:33:49Z</dcterms:created>
  <dcterms:modified xsi:type="dcterms:W3CDTF">2022-02-21T13:14:15Z</dcterms:modified>
</cp:coreProperties>
</file>